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25" d="100"/>
          <a:sy n="25" d="100"/>
        </p:scale>
        <p:origin x="1900" y="5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6256000" cy="9144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4AD3BE-B0DF-ACFF-AF81-D3EDE98EAD62}"/>
              </a:ext>
            </a:extLst>
          </p:cNvPr>
          <p:cNvSpPr txBox="1"/>
          <p:nvPr/>
        </p:nvSpPr>
        <p:spPr>
          <a:xfrm>
            <a:off x="8259621" y="986637"/>
            <a:ext cx="7113240" cy="40055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>
                <a:latin typeface="+mj-lt"/>
                <a:ea typeface="+mj-ea"/>
                <a:cs typeface="+mj-cs"/>
              </a:rPr>
              <a:t>BÀI TẬP LUYỆN TẬP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28B291-0AB1-80E3-7072-2BBFC6CB4AD7}"/>
              </a:ext>
            </a:extLst>
          </p:cNvPr>
          <p:cNvSpPr txBox="1"/>
          <p:nvPr/>
        </p:nvSpPr>
        <p:spPr>
          <a:xfrm>
            <a:off x="8259620" y="5114929"/>
            <a:ext cx="7113241" cy="29189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400"/>
              <a:t>https://docs.google.com/forms/d/1eKsaiIgRw72GsORssoalPpnWiYjWNIrW1iWy02aFAh4/edit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07372" y="1"/>
            <a:ext cx="1540189" cy="788012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98736" y="0"/>
            <a:ext cx="2316534" cy="1279381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3888326"/>
            <a:ext cx="212988" cy="737328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7780865"/>
            <a:ext cx="2064240" cy="1363135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930348" y="7623874"/>
            <a:ext cx="2362145" cy="1520127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998D702-89DF-BC67-67F7-A680B4F68F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"/>
          <a:stretch>
            <a:fillRect/>
          </a:stretch>
        </p:blipFill>
        <p:spPr>
          <a:xfrm>
            <a:off x="842453" y="798293"/>
            <a:ext cx="6904332" cy="6904332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27350" y="8345008"/>
            <a:ext cx="2087920" cy="798993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0331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19</Words>
  <Application>Microsoft Office PowerPoint</Application>
  <PresentationFormat>Custom</PresentationFormat>
  <Paragraphs>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Trần Thanh Liêm</cp:lastModifiedBy>
  <cp:revision>2</cp:revision>
  <dcterms:created xsi:type="dcterms:W3CDTF">2006-08-16T00:00:00Z</dcterms:created>
  <dcterms:modified xsi:type="dcterms:W3CDTF">2026-04-25T03:08:08Z</dcterms:modified>
</cp:coreProperties>
</file>